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408" y="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64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2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6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87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7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24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5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1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1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0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799" r:id="rId6"/>
    <p:sldLayoutId id="2147483795" r:id="rId7"/>
    <p:sldLayoutId id="2147483796" r:id="rId8"/>
    <p:sldLayoutId id="2147483797" r:id="rId9"/>
    <p:sldLayoutId id="2147483798" r:id="rId10"/>
    <p:sldLayoutId id="214748380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F5258B98-3BD5-0A20-B0E7-944EAEB2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5669F72C-E3FB-4C48-AEBD-AF7AC0D74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273E372-AAE1-7E3A-D35A-832630F6D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70966D-11B7-9B73-F439-6265B43AE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243" y="-151927"/>
            <a:ext cx="4009639" cy="2527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i="1" kern="1200" cap="all" spc="600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Sommerkonzert</a:t>
            </a:r>
            <a:endParaRPr lang="en-US" b="1" i="1" kern="1200" cap="all" spc="60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Grafik 10" descr="Ein Bild, das Bild, Wolke, Malkunst, Zeichnung enthält.">
            <a:extLst>
              <a:ext uri="{FF2B5EF4-FFF2-40B4-BE49-F238E27FC236}">
                <a16:creationId xmlns:a16="http://schemas.microsoft.com/office/drawing/2014/main" id="{0B4A6F72-5109-970D-A508-39CB5F639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15" r="-2" b="8420"/>
          <a:stretch>
            <a:fillRect/>
          </a:stretch>
        </p:blipFill>
        <p:spPr>
          <a:xfrm>
            <a:off x="-198443" y="1499282"/>
            <a:ext cx="6303542" cy="5510645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F9F3AB66-42CF-94B3-7050-9DDAFC451F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1" y="0"/>
            <a:ext cx="6095999" cy="6858000"/>
          </a:xfrm>
          <a:prstGeom prst="rect">
            <a:avLst/>
          </a:prstGeom>
          <a:gradFill>
            <a:gsLst>
              <a:gs pos="20000">
                <a:schemeClr val="accent1">
                  <a:lumMod val="60000"/>
                  <a:lumOff val="40000"/>
                  <a:alpha val="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36A2F7-8F1E-A234-30A1-AF58D397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49243" y="761999"/>
            <a:ext cx="5542757" cy="595131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300" dirty="0"/>
              <a:t>in concert</a:t>
            </a:r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am FREITAG, den 25. JULI</a:t>
            </a:r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um 20.00 Uhr </a:t>
            </a:r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in der </a:t>
            </a:r>
            <a:r>
              <a:rPr lang="en-US" sz="2800" b="1" dirty="0" err="1"/>
              <a:t>Christuskirche</a:t>
            </a:r>
            <a:r>
              <a:rPr lang="en-US" sz="2800" b="1" dirty="0"/>
              <a:t>:</a:t>
            </a:r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300" b="1" dirty="0"/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300" b="1" dirty="0"/>
              <a:t>CHOR  der </a:t>
            </a:r>
            <a:r>
              <a:rPr lang="en-US" sz="1300" b="1" dirty="0" err="1"/>
              <a:t>Christuskirche</a:t>
            </a:r>
            <a:endParaRPr lang="en-US" sz="1300" b="1" dirty="0"/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300" dirty="0"/>
              <a:t>Missa 4 you(</a:t>
            </a:r>
            <a:r>
              <a:rPr lang="en-US" sz="1300" dirty="0" err="1"/>
              <a:t>th</a:t>
            </a:r>
            <a:r>
              <a:rPr lang="en-US" sz="1300" dirty="0"/>
              <a:t>), </a:t>
            </a:r>
            <a:r>
              <a:rPr lang="en-US" sz="1300" dirty="0" err="1"/>
              <a:t>Romantik</a:t>
            </a:r>
            <a:r>
              <a:rPr lang="en-US" sz="1300" dirty="0"/>
              <a:t> und POP</a:t>
            </a:r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300" b="1" dirty="0" err="1"/>
              <a:t>Blockflötenensemble</a:t>
            </a:r>
            <a:endParaRPr lang="en-US" sz="1300" b="1" dirty="0"/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300" dirty="0" err="1"/>
              <a:t>Straßenmusik</a:t>
            </a:r>
            <a:r>
              <a:rPr lang="en-US" sz="1300" dirty="0"/>
              <a:t>, Bach und.....</a:t>
            </a:r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300" b="1" dirty="0"/>
              <a:t>Trio </a:t>
            </a:r>
            <a:r>
              <a:rPr lang="en-US" sz="1300" b="1" dirty="0" err="1"/>
              <a:t>spontan</a:t>
            </a:r>
            <a:endParaRPr lang="en-US" sz="1300" b="1" dirty="0"/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300" dirty="0"/>
              <a:t>Summertime and more</a:t>
            </a:r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300" dirty="0"/>
              <a:t> </a:t>
            </a:r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300" b="1" dirty="0"/>
              <a:t>Lucas Langbehn, </a:t>
            </a:r>
            <a:r>
              <a:rPr lang="en-US" sz="1300" b="1" dirty="0" err="1"/>
              <a:t>Syxophon</a:t>
            </a:r>
            <a:endParaRPr lang="en-US" sz="1300" b="1" dirty="0"/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300" b="1" dirty="0"/>
              <a:t>Rolf-Edgar Gerlach, piano</a:t>
            </a:r>
          </a:p>
          <a:p>
            <a:pPr marL="182880"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300" b="1" dirty="0"/>
              <a:t>Wolfgang Kimpel, </a:t>
            </a:r>
            <a:r>
              <a:rPr lang="en-US" sz="1300" b="1" dirty="0" err="1"/>
              <a:t>Leitung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162854098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Custom 7">
      <a:dk1>
        <a:sysClr val="windowText" lastClr="000000"/>
      </a:dk1>
      <a:lt1>
        <a:sysClr val="window" lastClr="FFFFFF"/>
      </a:lt1>
      <a:dk2>
        <a:srgbClr val="0A2E36"/>
      </a:dk2>
      <a:lt2>
        <a:srgbClr val="E7E6E6"/>
      </a:lt2>
      <a:accent1>
        <a:srgbClr val="188659"/>
      </a:accent1>
      <a:accent2>
        <a:srgbClr val="A3A300"/>
      </a:accent2>
      <a:accent3>
        <a:srgbClr val="00ADA8"/>
      </a:accent3>
      <a:accent4>
        <a:srgbClr val="EA0440"/>
      </a:accent4>
      <a:accent5>
        <a:srgbClr val="92278F"/>
      </a:accent5>
      <a:accent6>
        <a:srgbClr val="E15BC1"/>
      </a:accent6>
      <a:hlink>
        <a:srgbClr val="188659"/>
      </a:hlink>
      <a:folHlink>
        <a:srgbClr val="EA0440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Trade Gothic Next Cond</vt:lpstr>
      <vt:lpstr>Trade Gothic Next Light</vt:lpstr>
      <vt:lpstr>AfterglowVTI</vt:lpstr>
      <vt:lpstr>Sommerkonzert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wolfgang Kimpel</dc:creator>
  <cp:lastModifiedBy>wolfgang Kimpel</cp:lastModifiedBy>
  <cp:revision>2</cp:revision>
  <dcterms:created xsi:type="dcterms:W3CDTF">2025-07-07T17:36:03Z</dcterms:created>
  <dcterms:modified xsi:type="dcterms:W3CDTF">2025-07-07T19:27:18Z</dcterms:modified>
</cp:coreProperties>
</file>