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408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D96F2-02BD-E71F-EFBD-14FECCF2D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7172325" cy="3152251"/>
          </a:xfrm>
        </p:spPr>
        <p:txBody>
          <a:bodyPr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90113-E8E1-4E48-41BC-583802BF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0137"/>
            <a:ext cx="7172325" cy="112236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C7EE5-BFF0-D779-4261-E239DB45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89492-34ED-FE24-4F29-E4C8F549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0C886-7F1E-7BC1-9A9E-B24C2AC2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74AEE6-9CA7-5247-DC34-99634247DF50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64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4143-3C41-D626-8F64-36A9C9F1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914400"/>
            <a:ext cx="9962791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2C4FB-B560-A0FC-6435-952981BC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2285997"/>
            <a:ext cx="9962791" cy="38909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CEC4F-0A90-11E2-E43E-B9E765AFB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A5B4-1D77-B0AC-49E7-CAE9556B1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96EF9-2FDA-8E87-D546-8840CEBF0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5AB7-38B3-7F80-0B2D-7960F5637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24513" y="1052423"/>
            <a:ext cx="1771292" cy="49170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DBDC3-E9EA-8699-B2E4-4C778445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6414" y="1052424"/>
            <a:ext cx="7873043" cy="49170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DBEDE-3A67-6FCA-25F3-B91F7C82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FF51-4318-20EA-3A3A-8FE203B1A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9703-5BAD-DE95-98D9-0F30E7C09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2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532FD-157B-437C-E9D5-B66E8B3B1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0A51-A7E8-7A6A-5FD0-F9B250BE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8B8-F999-7D95-435D-17CE6ACC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27265-C89C-937F-1DA3-F377F687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B89E-4530-3632-3485-F481DB04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6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056A-761D-1DBC-276A-2A46D153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3" y="1355763"/>
            <a:ext cx="6972300" cy="2255794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904B3-6AC1-19D5-3EAE-2009A3B4C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4921820"/>
            <a:ext cx="5524500" cy="1150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2A86D-493D-5BF6-8AA6-F1231E3B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CCD76-6623-164A-7BFA-207AFA0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64312-1F20-5486-62B0-A8BB8829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03F1C9-9114-4426-6F07-F7FF9CCD5FC4}"/>
              </a:ext>
            </a:extLst>
          </p:cNvPr>
          <p:cNvCxnSpPr>
            <a:cxnSpLocks/>
          </p:cNvCxnSpPr>
          <p:nvPr/>
        </p:nvCxnSpPr>
        <p:spPr>
          <a:xfrm>
            <a:off x="1638300" y="459663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87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FC4C-4D16-E5A8-F934-8B158F6F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BDE54-F935-945D-3E4F-B659695E8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2500" y="2286002"/>
            <a:ext cx="5067300" cy="38909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3710-E06B-05DE-937A-C92E52569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1"/>
            <a:ext cx="5067300" cy="3890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02EFD-42D3-11C1-677E-0E478B93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C2F08-0D93-B14B-6106-2925DF3E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5DE81-F2AB-CCB9-8B68-5E4F310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7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D81B-4E36-1511-E9A7-8FB931B4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004888"/>
            <a:ext cx="10287000" cy="9001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A73DE-183B-9473-20AD-2D3BFED84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1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0FB3D-60AC-DEF2-4472-31B4E076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1" y="3048001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E5BDB-B29C-788F-E2FB-6C154E8F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3174" y="2085959"/>
            <a:ext cx="4886325" cy="590566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3FF49-3276-24CA-BC81-FA92C0A93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3174" y="3048000"/>
            <a:ext cx="4886325" cy="32226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8FA1C8-C196-9BE1-F603-3FC17EDD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79692-E142-E1D7-AD17-30C5F136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90FCF2-7B78-2A2A-F878-58335FEA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D0356-1ECF-682B-F87A-811BDD28B2CB}"/>
              </a:ext>
            </a:extLst>
          </p:cNvPr>
          <p:cNvCxnSpPr>
            <a:cxnSpLocks/>
          </p:cNvCxnSpPr>
          <p:nvPr/>
        </p:nvCxnSpPr>
        <p:spPr>
          <a:xfrm>
            <a:off x="1052513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06CA06-9701-E645-C0A5-594B227B288F}"/>
              </a:ext>
            </a:extLst>
          </p:cNvPr>
          <p:cNvCxnSpPr>
            <a:cxnSpLocks/>
          </p:cNvCxnSpPr>
          <p:nvPr/>
        </p:nvCxnSpPr>
        <p:spPr>
          <a:xfrm>
            <a:off x="6435725" y="2876817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24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14DA-C0D4-E152-7F42-F6352C96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914400"/>
            <a:ext cx="97155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2AA04-1E84-460C-F560-A228F930F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B260E-3910-7D1B-5074-24F5F0A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020F1-A878-9B80-6B4F-7D71406B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5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652D6-7AE9-3E3B-5C1B-2B4399B1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7127E-2A63-6F45-4C40-83584363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6FB79-D9D1-5381-0019-E24F8B4DA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1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23B5-7DA9-0E4F-DA39-4624DB8A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69065"/>
            <a:ext cx="3266536" cy="2312979"/>
          </a:xfr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A5E77-518A-1FB9-B473-E19CADE04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4423" y="987425"/>
            <a:ext cx="5615077" cy="487362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65344F-7D06-2406-D113-D2458783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47801"/>
            <a:ext cx="3266536" cy="23828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BE708-BAD0-A0A6-9332-9D2179E6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70050-9362-4EC4-6B73-3A38445B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A991-8608-CAB4-33FA-03D380D2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1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B837-332D-9100-E007-7DE2794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1385457"/>
            <a:ext cx="3312543" cy="2304288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DE983-0B0E-07CC-8C57-4EA529E27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4423" y="957263"/>
            <a:ext cx="5372189" cy="4962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AB867-3FC6-5007-61B0-D9B7E5B0C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24000" y="3958315"/>
            <a:ext cx="3312542" cy="196147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C7E0F-BFE1-7134-163B-B777970B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95D0B-4F98-F3BE-FB23-22D8C5D41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B2E3D-2188-B7A9-0ECE-97814735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258B98-3BD5-0A20-B0E7-944EAEB2654A}"/>
              </a:ext>
            </a:extLst>
          </p:cNvPr>
          <p:cNvSpPr/>
          <p:nvPr/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D404C1-E8A5-65FC-C068-21EA0397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57238"/>
            <a:ext cx="10287000" cy="1147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CFD78-F171-BA47-AAF3-C6EB75F94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285997"/>
            <a:ext cx="10287000" cy="3890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A77-B1AB-D608-A6C5-F0F99B691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68087" y="4756249"/>
            <a:ext cx="2476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E34E5-5E9B-7786-05B5-B93241E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589519" y="1758059"/>
            <a:ext cx="2433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5CD4B-611E-32FA-419D-326099EEF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9542" y="3246437"/>
            <a:ext cx="533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A0289F9E-9962-4B7B-BA18-A15907CCC6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40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799" r:id="rId6"/>
    <p:sldLayoutId id="2147483795" r:id="rId7"/>
    <p:sldLayoutId id="2147483796" r:id="rId8"/>
    <p:sldLayoutId id="2147483797" r:id="rId9"/>
    <p:sldLayoutId id="2147483798" r:id="rId10"/>
    <p:sldLayoutId id="214748380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2120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6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F5258B98-3BD5-0A20-B0E7-944EAEB26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10612"/>
            <a:ext cx="12192000" cy="3347388"/>
          </a:xfrm>
          <a:prstGeom prst="rect">
            <a:avLst/>
          </a:prstGeom>
          <a:gradFill>
            <a:gsLst>
              <a:gs pos="14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5669F72C-E3FB-4C48-AEBD-AF7AC0D74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273E372-AAE1-7E3A-D35A-832630F6D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870966D-11B7-9B73-F439-6265B43AE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243" y="-151927"/>
            <a:ext cx="4009639" cy="2527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i="1" kern="1200" cap="all" spc="6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Sommerkonzert</a:t>
            </a:r>
            <a:endParaRPr lang="en-US" b="1" i="1" kern="1200" cap="all" spc="6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Grafik 10" descr="Ein Bild, das Bild, Wolke, Malkunst, Zeichnung enthält.">
            <a:extLst>
              <a:ext uri="{FF2B5EF4-FFF2-40B4-BE49-F238E27FC236}">
                <a16:creationId xmlns:a16="http://schemas.microsoft.com/office/drawing/2014/main" id="{0B4A6F72-5109-970D-A508-39CB5F639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5" r="-2" b="8420"/>
          <a:stretch>
            <a:fillRect/>
          </a:stretch>
        </p:blipFill>
        <p:spPr>
          <a:xfrm>
            <a:off x="-198443" y="1499282"/>
            <a:ext cx="6303542" cy="5510645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F9F3AB66-42CF-94B3-7050-9DDAFC451F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1" y="0"/>
            <a:ext cx="6095999" cy="6858000"/>
          </a:xfrm>
          <a:prstGeom prst="rect">
            <a:avLst/>
          </a:prstGeom>
          <a:gradFill>
            <a:gsLst>
              <a:gs pos="20000">
                <a:schemeClr val="accent1">
                  <a:lumMod val="60000"/>
                  <a:lumOff val="40000"/>
                  <a:alpha val="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36A2F7-8F1E-A234-30A1-AF58D397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9243" y="761999"/>
            <a:ext cx="5542757" cy="595131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in concert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300" dirty="0"/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am FREITAG, den 25. JULI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um 20.00 Uhr 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in der </a:t>
            </a:r>
            <a:r>
              <a:rPr lang="en-US" sz="2800" b="1" dirty="0" err="1"/>
              <a:t>Christuskirche</a:t>
            </a:r>
            <a:r>
              <a:rPr lang="en-US" sz="2800" b="1" dirty="0"/>
              <a:t>: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300" b="1" dirty="0"/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b="1" dirty="0"/>
              <a:t>CHOR  der </a:t>
            </a:r>
            <a:r>
              <a:rPr lang="en-US" sz="1300" b="1" dirty="0" err="1"/>
              <a:t>Christuskirche</a:t>
            </a:r>
            <a:endParaRPr lang="en-US" sz="1300" b="1" dirty="0"/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Missa 4 you(</a:t>
            </a:r>
            <a:r>
              <a:rPr lang="en-US" sz="1300" dirty="0" err="1"/>
              <a:t>th</a:t>
            </a:r>
            <a:r>
              <a:rPr lang="en-US" sz="1300" dirty="0"/>
              <a:t>), </a:t>
            </a:r>
            <a:r>
              <a:rPr lang="en-US" sz="1300" dirty="0" err="1"/>
              <a:t>Romantik</a:t>
            </a:r>
            <a:r>
              <a:rPr lang="en-US" sz="1300" dirty="0"/>
              <a:t> und POP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b="1" dirty="0" err="1"/>
              <a:t>Blockflötenensemble</a:t>
            </a:r>
            <a:endParaRPr lang="en-US" sz="1300" b="1" dirty="0"/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dirty="0" err="1"/>
              <a:t>Straßenmusik</a:t>
            </a:r>
            <a:r>
              <a:rPr lang="en-US" sz="1300" dirty="0"/>
              <a:t>, Bach und.....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b="1" dirty="0"/>
              <a:t>Trio </a:t>
            </a:r>
            <a:r>
              <a:rPr lang="en-US" sz="1300" b="1" dirty="0" err="1"/>
              <a:t>spontan</a:t>
            </a:r>
            <a:endParaRPr lang="en-US" sz="1300" b="1" dirty="0"/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Summertime and more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dirty="0"/>
              <a:t> 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b="1" dirty="0"/>
              <a:t>Lucas Langbehn, </a:t>
            </a:r>
            <a:r>
              <a:rPr lang="en-US" sz="1300" b="1" dirty="0" err="1"/>
              <a:t>Syxophon</a:t>
            </a:r>
            <a:endParaRPr lang="en-US" sz="1300" b="1" dirty="0"/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b="1" dirty="0"/>
              <a:t>Rolf-Edgar Gerlach, piano</a:t>
            </a:r>
          </a:p>
          <a:p>
            <a:pPr marL="182880" indent="-2286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300" b="1" dirty="0"/>
              <a:t>Wolfgang Kimpel, </a:t>
            </a:r>
            <a:r>
              <a:rPr lang="en-US" sz="1300" b="1" dirty="0" err="1"/>
              <a:t>Leitung</a:t>
            </a:r>
            <a:endParaRPr lang="en-US" sz="1300" b="1" dirty="0"/>
          </a:p>
        </p:txBody>
      </p:sp>
    </p:spTree>
    <p:extLst>
      <p:ext uri="{BB962C8B-B14F-4D97-AF65-F5344CB8AC3E}">
        <p14:creationId xmlns:p14="http://schemas.microsoft.com/office/powerpoint/2010/main" val="162854098"/>
      </p:ext>
    </p:extLst>
  </p:cSld>
  <p:clrMapOvr>
    <a:masterClrMapping/>
  </p:clrMapOvr>
</p:sld>
</file>

<file path=ppt/theme/theme1.xml><?xml version="1.0" encoding="utf-8"?>
<a:theme xmlns:a="http://schemas.openxmlformats.org/drawingml/2006/main" name="AfterglowVTI">
  <a:themeElements>
    <a:clrScheme name="Custom 7">
      <a:dk1>
        <a:sysClr val="windowText" lastClr="000000"/>
      </a:dk1>
      <a:lt1>
        <a:sysClr val="window" lastClr="FFFFFF"/>
      </a:lt1>
      <a:dk2>
        <a:srgbClr val="0A2E36"/>
      </a:dk2>
      <a:lt2>
        <a:srgbClr val="E7E6E6"/>
      </a:lt2>
      <a:accent1>
        <a:srgbClr val="188659"/>
      </a:accent1>
      <a:accent2>
        <a:srgbClr val="A3A300"/>
      </a:accent2>
      <a:accent3>
        <a:srgbClr val="00ADA8"/>
      </a:accent3>
      <a:accent4>
        <a:srgbClr val="EA0440"/>
      </a:accent4>
      <a:accent5>
        <a:srgbClr val="92278F"/>
      </a:accent5>
      <a:accent6>
        <a:srgbClr val="E15BC1"/>
      </a:accent6>
      <a:hlink>
        <a:srgbClr val="188659"/>
      </a:hlink>
      <a:folHlink>
        <a:srgbClr val="EA0440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glowVTI" id="{804DBEB7-1920-4C72-A0CB-091339F1875F}" vid="{D4C59F5A-9ECA-4C96-BDFD-0606A75324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Trade Gothic Next Cond</vt:lpstr>
      <vt:lpstr>Trade Gothic Next Light</vt:lpstr>
      <vt:lpstr>AfterglowVTI</vt:lpstr>
      <vt:lpstr>Sommerkonzert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wolfgang Kimpel</dc:creator>
  <cp:lastModifiedBy>wolfgang Kimpel</cp:lastModifiedBy>
  <cp:revision>2</cp:revision>
  <dcterms:created xsi:type="dcterms:W3CDTF">2025-07-07T17:36:03Z</dcterms:created>
  <dcterms:modified xsi:type="dcterms:W3CDTF">2025-07-07T19:27:18Z</dcterms:modified>
</cp:coreProperties>
</file>